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32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8847-0C15-264B-8B12-44A879A67EF5}" type="datetimeFigureOut">
              <a:rPr lang="en-US" smtClean="0"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F381-3161-EF49-855F-43C9AD056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94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8847-0C15-264B-8B12-44A879A67EF5}" type="datetimeFigureOut">
              <a:rPr lang="en-US" smtClean="0"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F381-3161-EF49-855F-43C9AD056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5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8847-0C15-264B-8B12-44A879A67EF5}" type="datetimeFigureOut">
              <a:rPr lang="en-US" smtClean="0"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F381-3161-EF49-855F-43C9AD056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1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8847-0C15-264B-8B12-44A879A67EF5}" type="datetimeFigureOut">
              <a:rPr lang="en-US" smtClean="0"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F381-3161-EF49-855F-43C9AD056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8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8847-0C15-264B-8B12-44A879A67EF5}" type="datetimeFigureOut">
              <a:rPr lang="en-US" smtClean="0"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F381-3161-EF49-855F-43C9AD056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2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8847-0C15-264B-8B12-44A879A67EF5}" type="datetimeFigureOut">
              <a:rPr lang="en-US" smtClean="0"/>
              <a:t>5/12/15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F381-3161-EF49-855F-43C9AD056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0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8847-0C15-264B-8B12-44A879A67EF5}" type="datetimeFigureOut">
              <a:rPr lang="en-US" smtClean="0"/>
              <a:t>5/12/15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F381-3161-EF49-855F-43C9AD056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09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8847-0C15-264B-8B12-44A879A67EF5}" type="datetimeFigureOut">
              <a:rPr lang="en-US" smtClean="0"/>
              <a:t>5/12/15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F381-3161-EF49-855F-43C9AD056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3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8847-0C15-264B-8B12-44A879A67EF5}" type="datetimeFigureOut">
              <a:rPr lang="en-US" smtClean="0"/>
              <a:t>5/12/15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F381-3161-EF49-855F-43C9AD056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5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8847-0C15-264B-8B12-44A879A67EF5}" type="datetimeFigureOut">
              <a:rPr lang="en-US" smtClean="0"/>
              <a:t>5/12/15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F381-3161-EF49-855F-43C9AD056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3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8847-0C15-264B-8B12-44A879A67EF5}" type="datetimeFigureOut">
              <a:rPr lang="en-US" smtClean="0"/>
              <a:t>5/12/15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F381-3161-EF49-855F-43C9AD056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5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B8847-0C15-264B-8B12-44A879A67EF5}" type="datetimeFigureOut">
              <a:rPr lang="en-US" smtClean="0"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DF381-3161-EF49-855F-43C9AD056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6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5-12 at 6.06.5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58614" cy="4162269"/>
          </a:xfrm>
          <a:prstGeom prst="rect">
            <a:avLst/>
          </a:prstGeom>
        </p:spPr>
      </p:pic>
      <p:pic>
        <p:nvPicPr>
          <p:cNvPr id="6" name="Picture 5" descr="Screen Shot 2015-05-12 at 6.09.5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5357"/>
            <a:ext cx="6311843" cy="2892643"/>
          </a:xfrm>
          <a:prstGeom prst="rect">
            <a:avLst/>
          </a:prstGeom>
        </p:spPr>
      </p:pic>
      <p:pic>
        <p:nvPicPr>
          <p:cNvPr id="7" name="Picture 6" descr="Screen Shot 2015-05-12 at 6.12.1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16" y="0"/>
            <a:ext cx="3008184" cy="6858000"/>
          </a:xfrm>
          <a:prstGeom prst="rect">
            <a:avLst/>
          </a:prstGeom>
        </p:spPr>
      </p:pic>
      <p:pic>
        <p:nvPicPr>
          <p:cNvPr id="9" name="Sound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45814" y="1555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0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Macintosh PowerPoint</Application>
  <PresentationFormat>On-screen Show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Sekine</dc:creator>
  <cp:lastModifiedBy>Ken Sekine</cp:lastModifiedBy>
  <cp:revision>3</cp:revision>
  <dcterms:created xsi:type="dcterms:W3CDTF">2015-05-12T08:01:45Z</dcterms:created>
  <dcterms:modified xsi:type="dcterms:W3CDTF">2015-05-12T08:57:48Z</dcterms:modified>
</cp:coreProperties>
</file>