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8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765-D542-CA4B-8511-55B969CCBC0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519A-EA38-1D47-A224-CC4C2E03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2 at 7.14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86818" cy="1496405"/>
          </a:xfrm>
          <a:prstGeom prst="rect">
            <a:avLst/>
          </a:prstGeom>
        </p:spPr>
      </p:pic>
      <p:pic>
        <p:nvPicPr>
          <p:cNvPr id="5" name="Picture 4" descr="Screen Shot 2015-05-12 at 7.14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78"/>
            <a:ext cx="7710000" cy="3789022"/>
          </a:xfrm>
          <a:prstGeom prst="rect">
            <a:avLst/>
          </a:prstGeom>
        </p:spPr>
      </p:pic>
      <p:pic>
        <p:nvPicPr>
          <p:cNvPr id="6" name="Picture 5" descr="Screen Shot 2015-05-12 at 7.14.1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0" y="1496404"/>
            <a:ext cx="7023100" cy="1371600"/>
          </a:xfrm>
          <a:prstGeom prst="rect">
            <a:avLst/>
          </a:prstGeom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2784" y="440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Macintosh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Sekine</dc:creator>
  <cp:lastModifiedBy>Ken Sekine</cp:lastModifiedBy>
  <cp:revision>2</cp:revision>
  <dcterms:created xsi:type="dcterms:W3CDTF">2015-05-12T09:12:09Z</dcterms:created>
  <dcterms:modified xsi:type="dcterms:W3CDTF">2015-05-12T14:19:42Z</dcterms:modified>
</cp:coreProperties>
</file>